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e03567e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e03567e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95760ec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95760ec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69e9f2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69e9f2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0d79db8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60d79db8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29.png"/><Relationship Id="rId10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Edge Cloud</a:t>
            </a:r>
            <a:endParaRPr/>
          </a:p>
        </p:txBody>
      </p:sp>
      <p:cxnSp>
        <p:nvCxnSpPr>
          <p:cNvPr id="159" name="Google Shape;159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2047288" y="3714663"/>
            <a:ext cx="16053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Rahul Rajkumar</a:t>
            </a:r>
            <a:endParaRPr/>
          </a:p>
        </p:txBody>
      </p:sp>
      <p:cxnSp>
        <p:nvCxnSpPr>
          <p:cNvPr id="166" name="Google Shape;166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67" name="Google Shape;1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100" y="1100387"/>
            <a:ext cx="2456024" cy="245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913" y="1100386"/>
            <a:ext cx="2456025" cy="24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/>
          <p:nvPr>
            <p:ph idx="1" type="body"/>
          </p:nvPr>
        </p:nvSpPr>
        <p:spPr>
          <a:xfrm>
            <a:off x="5229450" y="3676563"/>
            <a:ext cx="16053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Andrew Michael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type="title"/>
          </p:nvPr>
        </p:nvSpPr>
        <p:spPr>
          <a:xfrm>
            <a:off x="4051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5" name="Google Shape;175;p38"/>
          <p:cNvSpPr txBox="1"/>
          <p:nvPr>
            <p:ph idx="1" type="body"/>
          </p:nvPr>
        </p:nvSpPr>
        <p:spPr>
          <a:xfrm>
            <a:off x="383600" y="1225100"/>
            <a:ext cx="3342000" cy="13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What are  we working on: </a:t>
            </a:r>
            <a:r>
              <a:rPr b="1" lang="en" sz="1600"/>
              <a:t>Edge</a:t>
            </a:r>
            <a:endParaRPr b="1" sz="1600"/>
          </a:p>
          <a:p>
            <a:pPr indent="-330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What are we </a:t>
            </a:r>
            <a:r>
              <a:rPr lang="en" sz="1600"/>
              <a:t>doing: </a:t>
            </a:r>
            <a:r>
              <a:rPr b="1" lang="en" sz="1600"/>
              <a:t>Creating Benchmarks</a:t>
            </a:r>
            <a:endParaRPr b="1" sz="1600"/>
          </a:p>
        </p:txBody>
      </p:sp>
      <p:cxnSp>
        <p:nvCxnSpPr>
          <p:cNvPr id="176" name="Google Shape;176;p38"/>
          <p:cNvCxnSpPr/>
          <p:nvPr/>
        </p:nvCxnSpPr>
        <p:spPr>
          <a:xfrm>
            <a:off x="4928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77" name="Google Shape;1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650" y="845613"/>
            <a:ext cx="5168317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What we have done</a:t>
            </a:r>
            <a:endParaRPr sz="5000"/>
          </a:p>
        </p:txBody>
      </p:sp>
      <p:pic>
        <p:nvPicPr>
          <p:cNvPr id="183" name="Google Shape;183;p39" title="Screenshot (32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250" y="2244425"/>
            <a:ext cx="2897751" cy="245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9" title="Screenshot (322).png"/>
          <p:cNvPicPr preferRelativeResize="0"/>
          <p:nvPr/>
        </p:nvPicPr>
        <p:blipFill rotWithShape="1">
          <a:blip r:embed="rId4">
            <a:alphaModFix/>
          </a:blip>
          <a:srcRect b="6978" l="0" r="0" t="8533"/>
          <a:stretch/>
        </p:blipFill>
        <p:spPr>
          <a:xfrm>
            <a:off x="5158184" y="0"/>
            <a:ext cx="3985818" cy="22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000" y="2244438"/>
            <a:ext cx="3267000" cy="24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9" title="Screenshot (325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75" y="2224588"/>
            <a:ext cx="2852475" cy="24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9691" y="3106001"/>
            <a:ext cx="1222074" cy="12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7150" y="3556104"/>
            <a:ext cx="998050" cy="55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16150" y="849175"/>
            <a:ext cx="1084975" cy="10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 rotWithShape="1">
          <a:blip r:embed="rId10">
            <a:alphaModFix/>
          </a:blip>
          <a:srcRect b="0" l="21017" r="23630" t="0"/>
          <a:stretch/>
        </p:blipFill>
        <p:spPr>
          <a:xfrm>
            <a:off x="126775" y="3494737"/>
            <a:ext cx="663150" cy="6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276493" y="458928"/>
            <a:ext cx="3255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261375" y="1109877"/>
            <a:ext cx="2096700" cy="25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Created Website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Prepared a standardized test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Collected sample data</a:t>
            </a:r>
            <a:endParaRPr sz="1600"/>
          </a:p>
        </p:txBody>
      </p:sp>
      <p:cxnSp>
        <p:nvCxnSpPr>
          <p:cNvPr id="197" name="Google Shape;197;p40"/>
          <p:cNvCxnSpPr/>
          <p:nvPr/>
        </p:nvCxnSpPr>
        <p:spPr>
          <a:xfrm>
            <a:off x="338162" y="427925"/>
            <a:ext cx="194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8" name="Google Shape;198;p40" title="Screenshot (321).png"/>
          <p:cNvPicPr preferRelativeResize="0"/>
          <p:nvPr/>
        </p:nvPicPr>
        <p:blipFill rotWithShape="1">
          <a:blip r:embed="rId3">
            <a:alphaModFix/>
          </a:blip>
          <a:srcRect b="5044" l="0" r="0" t="3564"/>
          <a:stretch/>
        </p:blipFill>
        <p:spPr>
          <a:xfrm>
            <a:off x="3531800" y="3"/>
            <a:ext cx="4269624" cy="260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0" title="Screenshot (326).png"/>
          <p:cNvPicPr preferRelativeResize="0"/>
          <p:nvPr/>
        </p:nvPicPr>
        <p:blipFill rotWithShape="1">
          <a:blip r:embed="rId4">
            <a:alphaModFix/>
          </a:blip>
          <a:srcRect b="9256" l="22442" r="19700" t="28577"/>
          <a:stretch/>
        </p:blipFill>
        <p:spPr>
          <a:xfrm>
            <a:off x="4197563" y="2761175"/>
            <a:ext cx="2938102" cy="210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365975" y="454328"/>
            <a:ext cx="1937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Plans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05" name="Google Shape;205;p41"/>
          <p:cNvCxnSpPr/>
          <p:nvPr/>
        </p:nvCxnSpPr>
        <p:spPr>
          <a:xfrm>
            <a:off x="402685" y="423325"/>
            <a:ext cx="1156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6" name="Google Shape;206;p41"/>
          <p:cNvSpPr txBox="1"/>
          <p:nvPr/>
        </p:nvSpPr>
        <p:spPr>
          <a:xfrm>
            <a:off x="452775" y="1503200"/>
            <a:ext cx="23274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Collect existing benchmarks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Create our benchmarks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AutoNum type="arabicPeriod"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Develop and train an ML model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600" y="803646"/>
            <a:ext cx="2012199" cy="150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3275" y="803653"/>
            <a:ext cx="2263734" cy="15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400" y="3101201"/>
            <a:ext cx="2971575" cy="12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1"/>
          <p:cNvSpPr txBox="1"/>
          <p:nvPr/>
        </p:nvSpPr>
        <p:spPr>
          <a:xfrm>
            <a:off x="3767050" y="264775"/>
            <a:ext cx="724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7452625" y="285475"/>
            <a:ext cx="724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5578600" y="2617025"/>
            <a:ext cx="7698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type="title"/>
          </p:nvPr>
        </p:nvSpPr>
        <p:spPr>
          <a:xfrm>
            <a:off x="2430700" y="1878000"/>
            <a:ext cx="40170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(we </a:t>
            </a:r>
            <a:r>
              <a:rPr i="1" lang="en" sz="1400"/>
              <a:t>should </a:t>
            </a:r>
            <a:r>
              <a:rPr lang="en" sz="1400"/>
              <a:t>know the answer)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